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1" r:id="rId2"/>
    <p:sldId id="262" r:id="rId3"/>
    <p:sldId id="258" r:id="rId4"/>
  </p:sldIdLst>
  <p:sldSz cx="12192000" cy="6858000"/>
  <p:notesSz cx="6858000" cy="9144000"/>
  <p:embeddedFontLst>
    <p:embeddedFont>
      <p:font typeface="Gobold" pitchFamily="2" charset="0"/>
      <p:regular r:id="rId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78A"/>
    <a:srgbClr val="134D6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10"/>
    <p:restoredTop sz="94700"/>
  </p:normalViewPr>
  <p:slideViewPr>
    <p:cSldViewPr snapToGrid="0">
      <p:cViewPr varScale="1">
        <p:scale>
          <a:sx n="73" d="100"/>
          <a:sy n="73" d="100"/>
        </p:scale>
        <p:origin x="-600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1121F6F-A3E9-908E-B277-483F3BEAD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2943" y="2228254"/>
            <a:ext cx="6484505" cy="2228254"/>
          </a:xfrm>
        </p:spPr>
        <p:txBody>
          <a:bodyPr anchor="ctr">
            <a:normAutofit/>
          </a:bodyPr>
          <a:lstStyle>
            <a:lvl1pPr algn="ctr">
              <a:defRPr sz="3600">
                <a:latin typeface="Gobold" pitchFamily="2" charset="0"/>
              </a:defRPr>
            </a:lvl1pPr>
          </a:lstStyle>
          <a:p>
            <a:r>
              <a:rPr lang="pt-BR" dirty="0"/>
              <a:t>Clique para editar o título da apresentação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615DB7E9-300D-35BC-9C61-A2F66D9BA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62944" y="4589463"/>
            <a:ext cx="648450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Go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inserir os palestrantes</a:t>
            </a:r>
          </a:p>
        </p:txBody>
      </p:sp>
      <p:pic>
        <p:nvPicPr>
          <p:cNvPr id="5" name="Imagem 4" descr="Imagem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157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C04C1A9C-FFD9-F25A-792A-17014748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6180"/>
            <a:ext cx="10515600" cy="679306"/>
          </a:xfrm>
        </p:spPr>
        <p:txBody>
          <a:bodyPr>
            <a:normAutofit/>
          </a:bodyPr>
          <a:lstStyle>
            <a:lvl1pPr>
              <a:defRPr sz="2400">
                <a:latin typeface="Gobold" pitchFamily="2" charset="0"/>
              </a:defRPr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="" xmlns:a16="http://schemas.microsoft.com/office/drawing/2014/main" id="{D3CAA470-32EF-6697-33AE-5EDE6C9233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144285"/>
            <a:ext cx="10515600" cy="4569412"/>
          </a:xfrm>
        </p:spPr>
        <p:txBody>
          <a:bodyPr/>
          <a:lstStyle>
            <a:lvl1pPr>
              <a:defRPr sz="1800">
                <a:latin typeface="Gobold" pitchFamily="2" charset="0"/>
              </a:defRPr>
            </a:lvl1pPr>
            <a:lvl2pPr>
              <a:defRPr sz="2000">
                <a:latin typeface="Gobold" pitchFamily="2" charset="0"/>
              </a:defRPr>
            </a:lvl2pPr>
            <a:lvl3pPr>
              <a:defRPr sz="1800">
                <a:latin typeface="Gobold" pitchFamily="2" charset="0"/>
              </a:defRPr>
            </a:lvl3pPr>
          </a:lstStyle>
          <a:p>
            <a:pPr lvl="0"/>
            <a:r>
              <a:rPr lang="pt-BR" dirty="0"/>
              <a:t>Clique para editar os </a:t>
            </a:r>
            <a:r>
              <a:rPr lang="pt-BR" dirty="0" smtClean="0"/>
              <a:t>textos</a:t>
            </a:r>
            <a:endParaRPr lang="pt-BR" dirty="0"/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pic>
        <p:nvPicPr>
          <p:cNvPr id="7" name="Imagem 6" descr="Imagem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6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4682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076D86-107A-02FE-AEDE-B4F38920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717DCC41-3A4C-3175-CD18-CB104B03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1C672142-2543-2770-2447-97EC16041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20343EBA-5052-765C-5ACE-E120A096DD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39AA03F0-0EE0-0680-25E3-C0B5E28B2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50E26838-0B9F-DD52-77A0-447CB412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79C9052C-45F5-55B5-33C8-ABAE6F66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D7021CB1-3D4C-6584-8B6A-9DB68A13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8828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1520BE0-460F-88F8-748A-9597F922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5455"/>
            <a:ext cx="10515600" cy="67930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EB709B9-222E-9DEA-B578-D73B4D698B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21356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pt-BR" dirty="0"/>
              <a:t>Clique para editar os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</p:spTree>
    <p:extLst>
      <p:ext uri="{BB962C8B-B14F-4D97-AF65-F5344CB8AC3E}">
        <p14:creationId xmlns="" xmlns:p14="http://schemas.microsoft.com/office/powerpoint/2010/main" val="369458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9692A2A-5C19-4045-6393-B3DAAB4B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AD7DCBBC-FC83-A407-71E5-27527304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249EC0C7-E12B-1B05-4410-57F3742E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51D67099-999A-E89D-55A4-E2F1D627D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89719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D19816B2-7E97-0839-A146-C8FD223AD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DCCCAD06-32A1-1A87-CE5B-BF7D20A76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257DD245-D86D-57D6-3FB2-118AB1204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3116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B13F8DB-2DF2-5121-4C20-BF65CD50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A3FB0B5-5992-C87E-365B-C96DF800C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4394E9CF-6EB4-E015-B6E3-8FEBDD3E9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EA5EB195-0429-C306-D00A-6E9897F3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F48EF237-FC79-25DB-6C66-688179FF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9762E163-DD51-66E8-B0C2-4DEF25D7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6143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727A7F-E7D6-CAED-DBC0-DCBF6F13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079D7CD4-F85D-C059-D1BF-F7B0DF1C0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B5140A3F-FA01-CB6D-03A6-3A929D175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945BF386-5858-4022-DFD4-E3F25B7D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C8E25233-37F1-D05D-A97C-5DE3E3C0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6DEA7191-E8FC-A0D8-CACF-EE9B0219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1035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98025BE-32CF-0284-4B4F-583A896F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F9DCD56F-E415-F794-98BE-E95C17EE8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ADFDF56D-AB00-8381-A4DA-ED2921CC2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2F627F6-1841-DB08-5652-398618B0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B680AFC3-0050-273D-992B-C3A844D3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3244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CA7AEBFA-2687-6D59-AD50-057F4D3FE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817E5DA7-A6C5-119A-4C12-2E0A87A9A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53E770F-0C3C-8CA0-7CB3-310CF13B7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083F290F-3A54-2BA0-9F81-B6923441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77126732-0D03-9AFD-19F1-F9699FEA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8019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37B2BA78-DBAE-1642-34A5-7C1500DB4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78E4200D-20E2-3381-608F-B959ACF59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206F867D-8FA3-1793-5B80-1E6AA7638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C768EC28-30DA-467C-0A09-50035FC5D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AAF329E6-4BD1-8755-1A27-8F4F4E187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4934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3" r:id="rId4"/>
    <p:sldLayoutId id="214748365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D067D40-C222-6AA2-D76F-8F448A378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B876B673-5D67-D46F-3F40-F1CFA36F8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57738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53832E8-8275-8453-C334-560F908D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31226045-B0A8-83B8-35AF-677B997A2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25096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PT'S_work_shop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2227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0</Words>
  <Application>Microsoft Office PowerPoint</Application>
  <PresentationFormat>Personalizar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Gobold</vt:lpstr>
      <vt:lpstr>Aptos Display</vt:lpstr>
      <vt:lpstr>Aptos</vt:lpstr>
      <vt:lpstr>Tema do Office</vt:lpstr>
      <vt:lpstr>Slide 1</vt:lpstr>
      <vt:lpstr>Slide 2</vt:lpstr>
      <vt:lpstr>Slide 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Kully Fuerstenau</dc:creator>
  <cp:lastModifiedBy>Felipe Machado</cp:lastModifiedBy>
  <cp:revision>18</cp:revision>
  <dcterms:created xsi:type="dcterms:W3CDTF">2024-03-19T12:15:31Z</dcterms:created>
  <dcterms:modified xsi:type="dcterms:W3CDTF">2025-06-02T17:55:58Z</dcterms:modified>
</cp:coreProperties>
</file>