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404050" cy="43205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117">
          <p15:clr>
            <a:srgbClr val="000000"/>
          </p15:clr>
        </p15:guide>
        <p15:guide id="2" pos="10206">
          <p15:clr>
            <a:srgbClr val="000000"/>
          </p15:clr>
        </p15:guide>
        <p15:guide id="3" pos="9751">
          <p15:clr>
            <a:srgbClr val="747775"/>
          </p15:clr>
        </p15:guide>
        <p15:guide id="4" pos="10661">
          <p15:clr>
            <a:srgbClr val="747775"/>
          </p15:clr>
        </p15:guide>
        <p15:guide id="5" orient="horz" pos="454">
          <p15:clr>
            <a:srgbClr val="747775"/>
          </p15:clr>
        </p15:guide>
        <p15:guide id="6" orient="horz" pos="26082">
          <p15:clr>
            <a:srgbClr val="747775"/>
          </p15:clr>
        </p15:guide>
        <p15:guide id="7" pos="454">
          <p15:clr>
            <a:srgbClr val="747775"/>
          </p15:clr>
        </p15:guide>
        <p15:guide id="8" orient="horz" pos="14687">
          <p15:clr>
            <a:srgbClr val="747775"/>
          </p15:clr>
        </p15:guide>
        <p15:guide id="9" pos="19958">
          <p15:clr>
            <a:srgbClr val="747775"/>
          </p15:clr>
        </p15:guide>
        <p15:guide id="10" orient="horz" pos="5129">
          <p15:clr>
            <a:srgbClr val="747775"/>
          </p15:clr>
        </p15:guide>
        <p15:guide id="12" orient="horz" pos="25455">
          <p15:clr>
            <a:srgbClr val="747775"/>
          </p15:clr>
        </p15:guide>
        <p15:guide id="13" pos="5551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" roundtripDataSignature="AMtx7mjURKuhTYu44qdoZYR9WXIebvxo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" d="100"/>
          <a:sy n="12" d="100"/>
        </p:scale>
        <p:origin x="2563" y="350"/>
      </p:cViewPr>
      <p:guideLst>
        <p:guide orient="horz" pos="14117"/>
        <p:guide pos="10206"/>
        <p:guide pos="9751"/>
        <p:guide pos="10661"/>
        <p:guide orient="horz" pos="454"/>
        <p:guide orient="horz" pos="26082"/>
        <p:guide pos="454"/>
        <p:guide orient="horz" pos="14687"/>
        <p:guide pos="19958"/>
        <p:guide orient="horz" pos="5129"/>
        <p:guide orient="horz" pos="25455"/>
        <p:guide pos="55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2430304" y="13421680"/>
            <a:ext cx="27543443" cy="9261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lvl="0" algn="ctr">
              <a:spcBef>
                <a:spcPts val="3020"/>
              </a:spcBef>
              <a:spcAft>
                <a:spcPts val="0"/>
              </a:spcAft>
              <a:buClr>
                <a:srgbClr val="888888"/>
              </a:buClr>
              <a:buSzPts val="151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2640"/>
              </a:spcBef>
              <a:spcAft>
                <a:spcPts val="0"/>
              </a:spcAft>
              <a:buClr>
                <a:srgbClr val="888888"/>
              </a:buClr>
              <a:buSzPts val="132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260"/>
              </a:spcBef>
              <a:spcAft>
                <a:spcPts val="0"/>
              </a:spcAft>
              <a:buClr>
                <a:srgbClr val="888888"/>
              </a:buClr>
              <a:buSzPts val="113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1620203" y="10081263"/>
            <a:ext cx="29163645" cy="28513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2559696" y="27763473"/>
            <a:ext cx="27543443" cy="8581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900"/>
              <a:buFont typeface="Calibri"/>
              <a:buNone/>
              <a:defRPr sz="189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2559696" y="18312295"/>
            <a:ext cx="27543443" cy="9451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rmAutofit/>
          </a:bodyPr>
          <a:lstStyle>
            <a:lvl1pPr marL="457200" lvl="0" indent="-228600" algn="l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 sz="95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1700"/>
              </a:spcBef>
              <a:spcAft>
                <a:spcPts val="0"/>
              </a:spcAft>
              <a:buClr>
                <a:srgbClr val="888888"/>
              </a:buClr>
              <a:buSzPts val="8500"/>
              <a:buNone/>
              <a:defRPr sz="85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520"/>
              </a:spcBef>
              <a:spcAft>
                <a:spcPts val="0"/>
              </a:spcAft>
              <a:buClr>
                <a:srgbClr val="888888"/>
              </a:buClr>
              <a:buSzPts val="7600"/>
              <a:buNone/>
              <a:defRPr sz="7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5743846" y="63507940"/>
            <a:ext cx="51402048" cy="179642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1066800" algn="l">
              <a:spcBef>
                <a:spcPts val="2640"/>
              </a:spcBef>
              <a:spcAft>
                <a:spcPts val="0"/>
              </a:spcAft>
              <a:buClr>
                <a:schemeClr val="dk1"/>
              </a:buClr>
              <a:buSzPts val="13200"/>
              <a:buChar char="•"/>
              <a:defRPr sz="13200"/>
            </a:lvl1pPr>
            <a:lvl2pPr marL="914400" lvl="1" indent="-94615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Char char="–"/>
              <a:defRPr sz="11300"/>
            </a:lvl2pPr>
            <a:lvl3pPr marL="1371600" lvl="2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3pPr>
            <a:lvl4pPr marL="1828800" lvl="3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–"/>
              <a:defRPr sz="8500"/>
            </a:lvl4pPr>
            <a:lvl5pPr marL="2286000" lvl="4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»"/>
              <a:defRPr sz="8500"/>
            </a:lvl5pPr>
            <a:lvl6pPr marL="2743200" lvl="5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6pPr>
            <a:lvl7pPr marL="3200400" lvl="6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7pPr>
            <a:lvl8pPr marL="3657600" lvl="7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8pPr>
            <a:lvl9pPr marL="4114800" lvl="8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57685960" y="63507940"/>
            <a:ext cx="51402051" cy="179642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1066800" algn="l">
              <a:spcBef>
                <a:spcPts val="2640"/>
              </a:spcBef>
              <a:spcAft>
                <a:spcPts val="0"/>
              </a:spcAft>
              <a:buClr>
                <a:schemeClr val="dk1"/>
              </a:buClr>
              <a:buSzPts val="13200"/>
              <a:buChar char="•"/>
              <a:defRPr sz="13200"/>
            </a:lvl1pPr>
            <a:lvl2pPr marL="914400" lvl="1" indent="-94615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Char char="–"/>
              <a:defRPr sz="11300"/>
            </a:lvl2pPr>
            <a:lvl3pPr marL="1371600" lvl="2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3pPr>
            <a:lvl4pPr marL="1828800" lvl="3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–"/>
              <a:defRPr sz="8500"/>
            </a:lvl4pPr>
            <a:lvl5pPr marL="2286000" lvl="4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»"/>
              <a:defRPr sz="8500"/>
            </a:lvl5pPr>
            <a:lvl6pPr marL="2743200" lvl="5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6pPr>
            <a:lvl7pPr marL="3200400" lvl="6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7pPr>
            <a:lvl8pPr marL="3657600" lvl="7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8pPr>
            <a:lvl9pPr marL="4114800" lvl="8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1620203" y="9671212"/>
            <a:ext cx="14317416" cy="403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rmAutofit/>
          </a:bodyPr>
          <a:lstStyle>
            <a:lvl1pPr marL="457200" lvl="0" indent="-22860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None/>
              <a:defRPr sz="11300" b="1"/>
            </a:lvl1pPr>
            <a:lvl2pPr marL="914400" lvl="1" indent="-22860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None/>
              <a:defRPr sz="9500" b="1"/>
            </a:lvl2pPr>
            <a:lvl3pPr marL="1371600" lvl="2" indent="-2286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None/>
              <a:defRPr sz="8500" b="1"/>
            </a:lvl3pPr>
            <a:lvl4pPr marL="1828800" lvl="3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4pPr>
            <a:lvl5pPr marL="2286000" lvl="4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5pPr>
            <a:lvl6pPr marL="2743200" lvl="5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6pPr>
            <a:lvl7pPr marL="3200400" lvl="6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7pPr>
            <a:lvl8pPr marL="3657600" lvl="7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8pPr>
            <a:lvl9pPr marL="4114800" lvl="8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1620203" y="13701713"/>
            <a:ext cx="14317416" cy="24893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94615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Char char="•"/>
              <a:defRPr sz="11300"/>
            </a:lvl1pPr>
            <a:lvl2pPr marL="914400" lvl="1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–"/>
              <a:defRPr sz="9500"/>
            </a:lvl2pPr>
            <a:lvl3pPr marL="1371600" lvl="2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3pPr>
            <a:lvl4pPr marL="1828800" lvl="3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–"/>
              <a:defRPr sz="7600"/>
            </a:lvl4pPr>
            <a:lvl5pPr marL="2286000" lvl="4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»"/>
              <a:defRPr sz="7600"/>
            </a:lvl5pPr>
            <a:lvl6pPr marL="2743200" lvl="5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6pPr>
            <a:lvl7pPr marL="3200400" lvl="6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7pPr>
            <a:lvl8pPr marL="3657600" lvl="7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8pPr>
            <a:lvl9pPr marL="4114800" lvl="8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16460809" y="9671212"/>
            <a:ext cx="14323040" cy="403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rmAutofit/>
          </a:bodyPr>
          <a:lstStyle>
            <a:lvl1pPr marL="457200" lvl="0" indent="-22860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None/>
              <a:defRPr sz="11300" b="1"/>
            </a:lvl1pPr>
            <a:lvl2pPr marL="914400" lvl="1" indent="-22860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None/>
              <a:defRPr sz="9500" b="1"/>
            </a:lvl2pPr>
            <a:lvl3pPr marL="1371600" lvl="2" indent="-2286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None/>
              <a:defRPr sz="8500" b="1"/>
            </a:lvl3pPr>
            <a:lvl4pPr marL="1828800" lvl="3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4pPr>
            <a:lvl5pPr marL="2286000" lvl="4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5pPr>
            <a:lvl6pPr marL="2743200" lvl="5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6pPr>
            <a:lvl7pPr marL="3200400" lvl="6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7pPr>
            <a:lvl8pPr marL="3657600" lvl="7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8pPr>
            <a:lvl9pPr marL="4114800" lvl="8" indent="-228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sz="7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16460809" y="13701713"/>
            <a:ext cx="14323040" cy="24893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94615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Char char="•"/>
              <a:defRPr sz="11300"/>
            </a:lvl1pPr>
            <a:lvl2pPr marL="914400" lvl="1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–"/>
              <a:defRPr sz="9500"/>
            </a:lvl2pPr>
            <a:lvl3pPr marL="1371600" lvl="2" indent="-76835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3pPr>
            <a:lvl4pPr marL="1828800" lvl="3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–"/>
              <a:defRPr sz="7600"/>
            </a:lvl4pPr>
            <a:lvl5pPr marL="2286000" lvl="4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»"/>
              <a:defRPr sz="7600"/>
            </a:lvl5pPr>
            <a:lvl6pPr marL="2743200" lvl="5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6pPr>
            <a:lvl7pPr marL="3200400" lvl="6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7pPr>
            <a:lvl8pPr marL="3657600" lvl="7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8pPr>
            <a:lvl9pPr marL="4114800" lvl="8" indent="-711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1620204" y="1720215"/>
            <a:ext cx="10660709" cy="732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Calibri"/>
              <a:buNone/>
              <a:defRPr sz="95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12669083" y="1720218"/>
            <a:ext cx="18114764" cy="368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1187450" algn="l">
              <a:spcBef>
                <a:spcPts val="3020"/>
              </a:spcBef>
              <a:spcAft>
                <a:spcPts val="0"/>
              </a:spcAft>
              <a:buClr>
                <a:schemeClr val="dk1"/>
              </a:buClr>
              <a:buSzPts val="15100"/>
              <a:buChar char="•"/>
              <a:defRPr sz="15100"/>
            </a:lvl1pPr>
            <a:lvl2pPr marL="914400" lvl="1" indent="-1066800" algn="l">
              <a:spcBef>
                <a:spcPts val="2640"/>
              </a:spcBef>
              <a:spcAft>
                <a:spcPts val="0"/>
              </a:spcAft>
              <a:buClr>
                <a:schemeClr val="dk1"/>
              </a:buClr>
              <a:buSzPts val="13200"/>
              <a:buChar char="–"/>
              <a:defRPr sz="13200"/>
            </a:lvl2pPr>
            <a:lvl3pPr marL="1371600" lvl="2" indent="-94615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Char char="•"/>
              <a:defRPr sz="11300"/>
            </a:lvl3pPr>
            <a:lvl4pPr marL="1828800" lvl="3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–"/>
              <a:defRPr sz="9500"/>
            </a:lvl4pPr>
            <a:lvl5pPr marL="2286000" lvl="4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»"/>
              <a:defRPr sz="9500"/>
            </a:lvl5pPr>
            <a:lvl6pPr marL="2743200" lvl="5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6pPr>
            <a:lvl7pPr marL="3200400" lvl="6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7pPr>
            <a:lvl8pPr marL="3657600" lvl="7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8pPr>
            <a:lvl9pPr marL="4114800" lvl="8" indent="-83185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1620204" y="9041133"/>
            <a:ext cx="10660709" cy="29553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2286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sz="6600"/>
            </a:lvl1pPr>
            <a:lvl2pPr marL="914400" lvl="1" indent="-228600" algn="l">
              <a:spcBef>
                <a:spcPts val="1140"/>
              </a:spcBef>
              <a:spcAft>
                <a:spcPts val="0"/>
              </a:spcAft>
              <a:buClr>
                <a:schemeClr val="dk1"/>
              </a:buClr>
              <a:buSzPts val="5700"/>
              <a:buNone/>
              <a:defRPr sz="5700"/>
            </a:lvl2pPr>
            <a:lvl3pPr marL="1371600" lvl="2" indent="-2286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sz="4700"/>
            </a:lvl3pPr>
            <a:lvl4pPr marL="1828800" lvl="3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4pPr>
            <a:lvl5pPr marL="2286000" lvl="4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5pPr>
            <a:lvl6pPr marL="2743200" lvl="5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6pPr>
            <a:lvl7pPr marL="3200400" lvl="6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7pPr>
            <a:lvl8pPr marL="3657600" lvl="7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8pPr>
            <a:lvl9pPr marL="4114800" lvl="8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6351421" y="30243780"/>
            <a:ext cx="19442430" cy="3570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Calibri"/>
              <a:buNone/>
              <a:defRPr sz="95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6351421" y="3860483"/>
            <a:ext cx="19442430" cy="2592324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6351421" y="33814229"/>
            <a:ext cx="19442430" cy="5070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2286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sz="6600"/>
            </a:lvl1pPr>
            <a:lvl2pPr marL="914400" lvl="1" indent="-228600" algn="l">
              <a:spcBef>
                <a:spcPts val="1140"/>
              </a:spcBef>
              <a:spcAft>
                <a:spcPts val="0"/>
              </a:spcAft>
              <a:buClr>
                <a:schemeClr val="dk1"/>
              </a:buClr>
              <a:buSzPts val="5700"/>
              <a:buNone/>
              <a:defRPr sz="5700"/>
            </a:lvl2pPr>
            <a:lvl3pPr marL="1371600" lvl="2" indent="-2286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sz="4700"/>
            </a:lvl3pPr>
            <a:lvl4pPr marL="1828800" lvl="3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4pPr>
            <a:lvl5pPr marL="2286000" lvl="4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5pPr>
            <a:lvl6pPr marL="2743200" lvl="5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6pPr>
            <a:lvl7pPr marL="3200400" lvl="6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7pPr>
            <a:lvl8pPr marL="3657600" lvl="7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8pPr>
            <a:lvl9pPr marL="4114800" lvl="8" indent="-228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1945242" y="9756224"/>
            <a:ext cx="28513567" cy="29163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-19953118" y="114109264"/>
            <a:ext cx="232249028" cy="25833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71895232" y="88540444"/>
            <a:ext cx="232249028" cy="76970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800"/>
              <a:buFont typeface="Calibri"/>
              <a:buNone/>
              <a:defRPr sz="20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1620203" y="10081263"/>
            <a:ext cx="29163645" cy="28513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rmAutofit/>
          </a:bodyPr>
          <a:lstStyle>
            <a:lvl1pPr marL="457200" marR="0" lvl="0" indent="-1187450" algn="l" rtl="0">
              <a:spcBef>
                <a:spcPts val="3020"/>
              </a:spcBef>
              <a:spcAft>
                <a:spcPts val="0"/>
              </a:spcAft>
              <a:buClr>
                <a:schemeClr val="dk1"/>
              </a:buClr>
              <a:buSzPts val="15100"/>
              <a:buFont typeface="Arial"/>
              <a:buChar char="•"/>
              <a:defRPr sz="15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1066800" algn="l" rtl="0">
              <a:spcBef>
                <a:spcPts val="2640"/>
              </a:spcBef>
              <a:spcAft>
                <a:spcPts val="0"/>
              </a:spcAft>
              <a:buClr>
                <a:schemeClr val="dk1"/>
              </a:buClr>
              <a:buSzPts val="13200"/>
              <a:buFont typeface="Arial"/>
              <a:buChar char="–"/>
              <a:defRPr sz="1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946150" algn="l" rtl="0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Font typeface="Arial"/>
              <a:buChar char="•"/>
              <a:defRPr sz="1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831850" algn="l" rtl="0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–"/>
              <a:defRPr sz="9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831850" algn="l" rtl="0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»"/>
              <a:defRPr sz="9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831850" algn="l" rtl="0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•"/>
              <a:defRPr sz="9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831850" algn="l" rtl="0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•"/>
              <a:defRPr sz="9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831850" algn="l" rtl="0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•"/>
              <a:defRPr sz="9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831850" algn="l" rtl="0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•"/>
              <a:defRPr sz="9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5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75" y="-420175"/>
            <a:ext cx="32404200" cy="66075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726660" y="5664937"/>
            <a:ext cx="15167400" cy="35772577"/>
          </a:xfrm>
          <a:prstGeom prst="roundRect">
            <a:avLst>
              <a:gd name="adj" fmla="val 6220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endParaRPr lang="pt-BR" sz="3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726557" y="5664938"/>
            <a:ext cx="15167400" cy="1260000"/>
          </a:xfrm>
          <a:prstGeom prst="roundRect">
            <a:avLst>
              <a:gd name="adj" fmla="val 39954"/>
            </a:avLst>
          </a:prstGeom>
          <a:solidFill>
            <a:srgbClr val="084D7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xxxxxx</a:t>
            </a:r>
            <a:endParaRPr sz="4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6565392" y="5664938"/>
            <a:ext cx="15167400" cy="35772577"/>
          </a:xfrm>
          <a:prstGeom prst="roundRect">
            <a:avLst>
              <a:gd name="adj" fmla="val 6220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6586104" y="34229040"/>
            <a:ext cx="15167400" cy="1260000"/>
          </a:xfrm>
          <a:prstGeom prst="roundRect">
            <a:avLst>
              <a:gd name="adj" fmla="val 39954"/>
            </a:avLst>
          </a:prstGeom>
          <a:solidFill>
            <a:srgbClr val="084D7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CONCLUSÃO</a:t>
            </a:r>
            <a:endParaRPr sz="4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9538973" y="720000"/>
            <a:ext cx="22145052" cy="4085300"/>
          </a:xfrm>
          <a:prstGeom prst="roundRect">
            <a:avLst>
              <a:gd name="adj" fmla="val 0"/>
            </a:avLst>
          </a:prstGeom>
          <a:solidFill>
            <a:srgbClr val="084D7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(ARIAL 60)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Autores (Arial 36)</a:t>
            </a: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p1" title="Ativo 2simbol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2485" y="41673441"/>
            <a:ext cx="2428123" cy="1359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 title="Ativo 1simbol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650" y="605700"/>
            <a:ext cx="8085598" cy="39998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6" name="Google Shape;96;p1"/>
          <p:cNvCxnSpPr/>
          <p:nvPr/>
        </p:nvCxnSpPr>
        <p:spPr>
          <a:xfrm>
            <a:off x="4594865" y="42199604"/>
            <a:ext cx="26936700" cy="381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7" name="Google Shape;97;p1"/>
          <p:cNvSpPr txBox="1"/>
          <p:nvPr/>
        </p:nvSpPr>
        <p:spPr>
          <a:xfrm>
            <a:off x="4427225" y="42199605"/>
            <a:ext cx="26936700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>
                <a:solidFill>
                  <a:srgbClr val="9FC5E8"/>
                </a:solidFill>
                <a:latin typeface="Calibri"/>
                <a:ea typeface="Calibri"/>
                <a:cs typeface="Calibri"/>
                <a:sym typeface="Calibri"/>
              </a:rPr>
              <a:t>24 A 29 DE AGOSTO DE 2025 | CENTRO DE EVENTOS BARRASHOPPINGSUL | PORTO ALEGRE | RS</a:t>
            </a:r>
            <a:endParaRPr sz="4000">
              <a:solidFill>
                <a:srgbClr val="9FC5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FCCFF01-E31E-EDD9-8DDF-6E9D72CBAC5A}"/>
              </a:ext>
            </a:extLst>
          </p:cNvPr>
          <p:cNvSpPr txBox="1"/>
          <p:nvPr/>
        </p:nvSpPr>
        <p:spPr>
          <a:xfrm>
            <a:off x="889767" y="8067554"/>
            <a:ext cx="1488696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+mj-lt"/>
                <a:ea typeface="Calibri"/>
                <a:cs typeface="Calibri"/>
                <a:sym typeface="Calibri"/>
              </a:rPr>
              <a:t>Todo o texto em letra Arial tamanho 28 ou superior (conforme a necessidade de informação a ser inserida), espaço simples, para permitir a visualização a 1m de distância</a:t>
            </a:r>
          </a:p>
          <a:p>
            <a:endParaRPr lang="pt-BR" sz="2800" dirty="0">
              <a:latin typeface="+mj-lt"/>
              <a:ea typeface="Calibri"/>
              <a:cs typeface="Calibri"/>
              <a:sym typeface="Calibri"/>
            </a:endParaRPr>
          </a:p>
          <a:p>
            <a:endParaRPr lang="pt-BR" sz="2800" dirty="0">
              <a:latin typeface="+mj-lt"/>
              <a:ea typeface="Calibri"/>
              <a:cs typeface="Calibri"/>
              <a:sym typeface="Calibri"/>
            </a:endParaRPr>
          </a:p>
          <a:p>
            <a:r>
              <a:rPr lang="pt-BR" sz="2800" dirty="0">
                <a:latin typeface="+mj-lt"/>
                <a:ea typeface="Calibri"/>
                <a:cs typeface="Calibri"/>
                <a:sym typeface="Calibri"/>
              </a:rPr>
              <a:t>Os autores podem dividir em quantas caixas e subtítulos quiserem. Podem e devem ilustrar, para chamar maior atenção para o banner.</a:t>
            </a:r>
          </a:p>
          <a:p>
            <a:endParaRPr lang="pt-BR" sz="2800" dirty="0"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84</Words>
  <Application>Microsoft Office PowerPoint</Application>
  <PresentationFormat>Personalizar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Felipe Machado</dc:creator>
  <cp:lastModifiedBy>TERESA FUSARO</cp:lastModifiedBy>
  <cp:revision>6</cp:revision>
  <dcterms:created xsi:type="dcterms:W3CDTF">2025-03-31T12:00:19Z</dcterms:created>
  <dcterms:modified xsi:type="dcterms:W3CDTF">2025-08-10T13:34:52Z</dcterms:modified>
</cp:coreProperties>
</file>