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117">
          <p15:clr>
            <a:srgbClr val="000000"/>
          </p15:clr>
        </p15:guide>
        <p15:guide id="2" pos="10206">
          <p15:clr>
            <a:srgbClr val="000000"/>
          </p15:clr>
        </p15:guide>
        <p15:guide id="3" pos="9751">
          <p15:clr>
            <a:srgbClr val="747775"/>
          </p15:clr>
        </p15:guide>
        <p15:guide id="4" pos="10661">
          <p15:clr>
            <a:srgbClr val="747775"/>
          </p15:clr>
        </p15:guide>
        <p15:guide id="5" orient="horz" pos="454">
          <p15:clr>
            <a:srgbClr val="747775"/>
          </p15:clr>
        </p15:guide>
        <p15:guide id="6" orient="horz" pos="26082">
          <p15:clr>
            <a:srgbClr val="747775"/>
          </p15:clr>
        </p15:guide>
        <p15:guide id="7" pos="454">
          <p15:clr>
            <a:srgbClr val="747775"/>
          </p15:clr>
        </p15:guide>
        <p15:guide id="8" orient="horz" pos="14687">
          <p15:clr>
            <a:srgbClr val="747775"/>
          </p15:clr>
        </p15:guide>
        <p15:guide id="9" pos="19958">
          <p15:clr>
            <a:srgbClr val="747775"/>
          </p15:clr>
        </p15:guide>
        <p15:guide id="10" orient="horz" pos="5129">
          <p15:clr>
            <a:srgbClr val="747775"/>
          </p15:clr>
        </p15:guide>
        <p15:guide id="12" orient="horz" pos="25455">
          <p15:clr>
            <a:srgbClr val="747775"/>
          </p15:clr>
        </p15:guide>
        <p15:guide id="13" pos="5551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jURKuhTYu44qdoZYR9WXIebvxo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1786" y="62"/>
      </p:cViewPr>
      <p:guideLst>
        <p:guide orient="horz" pos="14117"/>
        <p:guide pos="10206"/>
        <p:guide pos="9751"/>
        <p:guide pos="10661"/>
        <p:guide orient="horz" pos="454"/>
        <p:guide orient="horz" pos="26082"/>
        <p:guide pos="454"/>
        <p:guide orient="horz" pos="14687"/>
        <p:guide pos="19958"/>
        <p:guide orient="horz" pos="5129"/>
        <p:guide orient="horz" pos="25455"/>
        <p:guide pos="55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lvl="0" algn="ctr">
              <a:spcBef>
                <a:spcPts val="3020"/>
              </a:spcBef>
              <a:spcAft>
                <a:spcPts val="0"/>
              </a:spcAft>
              <a:buClr>
                <a:srgbClr val="888888"/>
              </a:buClr>
              <a:buSzPts val="151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640"/>
              </a:spcBef>
              <a:spcAft>
                <a:spcPts val="0"/>
              </a:spcAft>
              <a:buClr>
                <a:srgbClr val="888888"/>
              </a:buClr>
              <a:buSzPts val="13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260"/>
              </a:spcBef>
              <a:spcAft>
                <a:spcPts val="0"/>
              </a:spcAft>
              <a:buClr>
                <a:srgbClr val="888888"/>
              </a:buClr>
              <a:buSzPts val="113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900"/>
              <a:buFont typeface="Calibri"/>
              <a:buNone/>
              <a:defRPr sz="189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marL="457200" lvl="0" indent="-228600" algn="l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 sz="95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8500"/>
              <a:buNone/>
              <a:defRPr sz="85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20"/>
              </a:spcBef>
              <a:spcAft>
                <a:spcPts val="0"/>
              </a:spcAft>
              <a:buClr>
                <a:srgbClr val="888888"/>
              </a:buClr>
              <a:buSzPts val="7600"/>
              <a:buNone/>
              <a:defRPr sz="7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5743846" y="63507940"/>
            <a:ext cx="51402048" cy="17964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10668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marL="914400" lvl="1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–"/>
              <a:defRPr sz="11300"/>
            </a:lvl2pPr>
            <a:lvl3pPr marL="1371600" lvl="2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3pPr>
            <a:lvl4pPr marL="1828800" lvl="3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–"/>
              <a:defRPr sz="8500"/>
            </a:lvl4pPr>
            <a:lvl5pPr marL="2286000" lvl="4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»"/>
              <a:defRPr sz="8500"/>
            </a:lvl5pPr>
            <a:lvl6pPr marL="2743200" lvl="5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6pPr>
            <a:lvl7pPr marL="3200400" lvl="6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7pPr>
            <a:lvl8pPr marL="3657600" lvl="7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8pPr>
            <a:lvl9pPr marL="4114800" lvl="8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7685960" y="63507940"/>
            <a:ext cx="51402051" cy="17964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10668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marL="914400" lvl="1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–"/>
              <a:defRPr sz="11300"/>
            </a:lvl2pPr>
            <a:lvl3pPr marL="1371600" lvl="2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3pPr>
            <a:lvl4pPr marL="1828800" lvl="3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–"/>
              <a:defRPr sz="8500"/>
            </a:lvl4pPr>
            <a:lvl5pPr marL="2286000" lvl="4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»"/>
              <a:defRPr sz="8500"/>
            </a:lvl5pPr>
            <a:lvl6pPr marL="2743200" lvl="5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6pPr>
            <a:lvl7pPr marL="3200400" lvl="6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7pPr>
            <a:lvl8pPr marL="3657600" lvl="7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8pPr>
            <a:lvl9pPr marL="4114800" lvl="8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marL="457200" lvl="0" indent="-2286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None/>
              <a:defRPr sz="11300" b="1"/>
            </a:lvl1pPr>
            <a:lvl2pPr marL="914400" lvl="1" indent="-2286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None/>
              <a:defRPr sz="9500" b="1"/>
            </a:lvl2pPr>
            <a:lvl3pPr marL="1371600" lvl="2" indent="-228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None/>
              <a:defRPr sz="8500" b="1"/>
            </a:lvl3pPr>
            <a:lvl4pPr marL="1828800" lvl="3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4pPr>
            <a:lvl5pPr marL="2286000" lvl="4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5pPr>
            <a:lvl6pPr marL="2743200" lvl="5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6pPr>
            <a:lvl7pPr marL="3200400" lvl="6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7pPr>
            <a:lvl8pPr marL="3657600" lvl="7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8pPr>
            <a:lvl9pPr marL="4114800" lvl="8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620203" y="13701713"/>
            <a:ext cx="14317416" cy="2489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1pPr>
            <a:lvl2pPr marL="914400" lvl="1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2pPr>
            <a:lvl3pPr marL="1371600" lvl="2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3pPr>
            <a:lvl4pPr marL="1828800" lvl="3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marL="2286000" lvl="4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marL="2743200" lvl="5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marL="3200400" lvl="6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marL="3657600" lvl="7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marL="4114800" lvl="8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6460809" y="9671212"/>
            <a:ext cx="14323040" cy="403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marL="457200" lvl="0" indent="-2286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None/>
              <a:defRPr sz="11300" b="1"/>
            </a:lvl1pPr>
            <a:lvl2pPr marL="914400" lvl="1" indent="-2286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None/>
              <a:defRPr sz="9500" b="1"/>
            </a:lvl2pPr>
            <a:lvl3pPr marL="1371600" lvl="2" indent="-228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None/>
              <a:defRPr sz="8500" b="1"/>
            </a:lvl3pPr>
            <a:lvl4pPr marL="1828800" lvl="3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4pPr>
            <a:lvl5pPr marL="2286000" lvl="4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5pPr>
            <a:lvl6pPr marL="2743200" lvl="5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6pPr>
            <a:lvl7pPr marL="3200400" lvl="6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7pPr>
            <a:lvl8pPr marL="3657600" lvl="7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8pPr>
            <a:lvl9pPr marL="4114800" lvl="8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6460809" y="13701713"/>
            <a:ext cx="14323040" cy="2489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1pPr>
            <a:lvl2pPr marL="914400" lvl="1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2pPr>
            <a:lvl3pPr marL="1371600" lvl="2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3pPr>
            <a:lvl4pPr marL="1828800" lvl="3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marL="2286000" lvl="4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marL="2743200" lvl="5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marL="3200400" lvl="6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marL="3657600" lvl="7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marL="4114800" lvl="8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Calibri"/>
              <a:buNone/>
              <a:defRPr sz="9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2669083" y="1720218"/>
            <a:ext cx="18114764" cy="368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1187450" algn="l"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Char char="•"/>
              <a:defRPr sz="15100"/>
            </a:lvl1pPr>
            <a:lvl2pPr marL="914400" lvl="1" indent="-10668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–"/>
              <a:defRPr sz="13200"/>
            </a:lvl2pPr>
            <a:lvl3pPr marL="1371600" lvl="2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3pPr>
            <a:lvl4pPr marL="1828800" lvl="3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4pPr>
            <a:lvl5pPr marL="2286000" lvl="4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»"/>
              <a:defRPr sz="9500"/>
            </a:lvl5pPr>
            <a:lvl6pPr marL="2743200" lvl="5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6pPr>
            <a:lvl7pPr marL="3200400" lvl="6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7pPr>
            <a:lvl8pPr marL="3657600" lvl="7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8pPr>
            <a:lvl9pPr marL="4114800" lvl="8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620204" y="9041133"/>
            <a:ext cx="10660709" cy="29553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2286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sz="6600"/>
            </a:lvl1pPr>
            <a:lvl2pPr marL="914400" lvl="1" indent="-228600" algn="l"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/>
            </a:lvl2pPr>
            <a:lvl3pPr marL="1371600" lvl="2" indent="-228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3pPr>
            <a:lvl4pPr marL="1828800" lvl="3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4pPr>
            <a:lvl5pPr marL="2286000" lvl="4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5pPr>
            <a:lvl6pPr marL="2743200" lvl="5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6pPr>
            <a:lvl7pPr marL="3200400" lvl="6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7pPr>
            <a:lvl8pPr marL="3657600" lvl="7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8pPr>
            <a:lvl9pPr marL="4114800" lvl="8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Calibri"/>
              <a:buNone/>
              <a:defRPr sz="9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6351421" y="3860483"/>
            <a:ext cx="19442430" cy="2592324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6351421" y="33814229"/>
            <a:ext cx="19442430" cy="5070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2286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sz="6600"/>
            </a:lvl1pPr>
            <a:lvl2pPr marL="914400" lvl="1" indent="-228600" algn="l"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/>
            </a:lvl2pPr>
            <a:lvl3pPr marL="1371600" lvl="2" indent="-228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3pPr>
            <a:lvl4pPr marL="1828800" lvl="3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4pPr>
            <a:lvl5pPr marL="2286000" lvl="4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5pPr>
            <a:lvl6pPr marL="2743200" lvl="5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6pPr>
            <a:lvl7pPr marL="3200400" lvl="6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7pPr>
            <a:lvl8pPr marL="3657600" lvl="7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8pPr>
            <a:lvl9pPr marL="4114800" lvl="8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945242" y="9756224"/>
            <a:ext cx="28513567" cy="2916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19953118" y="114109264"/>
            <a:ext cx="232249028" cy="25833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71895232" y="88540444"/>
            <a:ext cx="232249028" cy="7697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Calibri"/>
              <a:buNone/>
              <a:defRPr sz="20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marR="0" lvl="0" indent="-1187450" algn="l" rtl="0"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Char char="•"/>
              <a:defRPr sz="1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66800" algn="l" rtl="0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Font typeface="Arial"/>
              <a:buChar char="–"/>
              <a:defRPr sz="1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46150" algn="l" rtl="0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Char char="•"/>
              <a:defRPr sz="1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–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75" y="-420175"/>
            <a:ext cx="32404200" cy="66075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26660" y="5664937"/>
            <a:ext cx="15167400" cy="34971981"/>
          </a:xfrm>
          <a:prstGeom prst="roundRect">
            <a:avLst>
              <a:gd name="adj" fmla="val 622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26557" y="5664938"/>
            <a:ext cx="15167400" cy="1990200"/>
          </a:xfrm>
          <a:prstGeom prst="roundRect">
            <a:avLst>
              <a:gd name="adj" fmla="val 39954"/>
            </a:avLst>
          </a:prstGeom>
          <a:solidFill>
            <a:srgbClr val="084D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xxxxxx</a:t>
            </a:r>
            <a:endParaRPr sz="7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6565392" y="5664938"/>
            <a:ext cx="15167400" cy="34971981"/>
          </a:xfrm>
          <a:prstGeom prst="roundRect">
            <a:avLst>
              <a:gd name="adj" fmla="val 622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6586104" y="33635058"/>
            <a:ext cx="15167400" cy="1712700"/>
          </a:xfrm>
          <a:prstGeom prst="roundRect">
            <a:avLst>
              <a:gd name="adj" fmla="val 39954"/>
            </a:avLst>
          </a:prstGeom>
          <a:solidFill>
            <a:srgbClr val="084D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9538973" y="720000"/>
            <a:ext cx="22145052" cy="4085300"/>
          </a:xfrm>
          <a:prstGeom prst="roundRect">
            <a:avLst>
              <a:gd name="adj" fmla="val 0"/>
            </a:avLst>
          </a:prstGeom>
          <a:solidFill>
            <a:srgbClr val="084D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" title="Ativo 2simbol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40866050"/>
            <a:ext cx="2802643" cy="1712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title="Ativo 1simbol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650" y="605700"/>
            <a:ext cx="8085598" cy="3999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1"/>
          <p:cNvCxnSpPr/>
          <p:nvPr/>
        </p:nvCxnSpPr>
        <p:spPr>
          <a:xfrm>
            <a:off x="4427225" y="41386350"/>
            <a:ext cx="26936700" cy="38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Google Shape;97;p1"/>
          <p:cNvSpPr txBox="1"/>
          <p:nvPr/>
        </p:nvSpPr>
        <p:spPr>
          <a:xfrm>
            <a:off x="4541525" y="41792150"/>
            <a:ext cx="269367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900" b="1">
                <a:solidFill>
                  <a:srgbClr val="9FC5E8"/>
                </a:solidFill>
                <a:latin typeface="Calibri"/>
                <a:ea typeface="Calibri"/>
                <a:cs typeface="Calibri"/>
                <a:sym typeface="Calibri"/>
              </a:rPr>
              <a:t>24 A 29 DE AGOSTO DE 2025 | CENTRO DE EVENTOS BARRASHOPPINGSUL | PORTO ALEGRE | RS</a:t>
            </a:r>
            <a:endParaRPr sz="16100">
              <a:solidFill>
                <a:srgbClr val="9FC5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</Words>
  <Application>Microsoft Office PowerPoint</Application>
  <PresentationFormat>Personalizar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Machado</dc:creator>
  <cp:lastModifiedBy>Jose Jacomelli</cp:lastModifiedBy>
  <cp:revision>4</cp:revision>
  <dcterms:created xsi:type="dcterms:W3CDTF">2025-03-31T12:00:19Z</dcterms:created>
  <dcterms:modified xsi:type="dcterms:W3CDTF">2025-06-20T17:24:05Z</dcterms:modified>
</cp:coreProperties>
</file>